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77" r:id="rId2"/>
    <p:sldId id="6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22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 Pattern, Heading + Titl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B27C289A-3ED5-3444-B63E-7D4130A526D1}"/>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sp>
        <p:nvSpPr>
          <p:cNvPr id="8" name="Content Placeholder 2">
            <a:extLst>
              <a:ext uri="{FF2B5EF4-FFF2-40B4-BE49-F238E27FC236}">
                <a16:creationId xmlns:a16="http://schemas.microsoft.com/office/drawing/2014/main" id="{5E35CA0D-43E6-D94A-9EC1-84846393C792}"/>
              </a:ext>
            </a:extLst>
          </p:cNvPr>
          <p:cNvSpPr>
            <a:spLocks noGrp="1"/>
          </p:cNvSpPr>
          <p:nvPr>
            <p:ph idx="1"/>
          </p:nvPr>
        </p:nvSpPr>
        <p:spPr>
          <a:xfrm>
            <a:off x="1013461" y="1877486"/>
            <a:ext cx="10020300" cy="4019549"/>
          </a:xfrm>
        </p:spPr>
        <p:txBody>
          <a:bodyPr r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B451FFE5-24E2-6A40-93B9-58B393A1875E}"/>
              </a:ext>
            </a:extLst>
          </p:cNvPr>
          <p:cNvSpPr>
            <a:spLocks noGrp="1"/>
          </p:cNvSpPr>
          <p:nvPr>
            <p:ph type="body" sz="quarter" idx="10" hasCustomPrompt="1"/>
          </p:nvPr>
        </p:nvSpPr>
        <p:spPr>
          <a:xfrm>
            <a:off x="1013459" y="595015"/>
            <a:ext cx="10020301" cy="403860"/>
          </a:xfrm>
        </p:spPr>
        <p:txBody>
          <a:bodyPr tIns="91440" rIns="0">
            <a:noAutofit/>
          </a:bodyPr>
          <a:lstStyle>
            <a:lvl1pPr marL="0" indent="0">
              <a:buFontTx/>
              <a:buNone/>
              <a:defRPr sz="3333" b="0">
                <a:solidFill>
                  <a:schemeClr val="accent5"/>
                </a:solidFill>
              </a:defRPr>
            </a:lvl1pPr>
            <a:lvl4pPr marL="719310" indent="0">
              <a:buFontTx/>
              <a:buNone/>
              <a:defRPr/>
            </a:lvl4pPr>
          </a:lstStyle>
          <a:p>
            <a:pPr lvl="0"/>
            <a:r>
              <a:rPr lang="en-US" dirty="0"/>
              <a:t>Click to Edit:</a:t>
            </a:r>
          </a:p>
        </p:txBody>
      </p:sp>
      <p:sp>
        <p:nvSpPr>
          <p:cNvPr id="13" name="Text Placeholder 12">
            <a:extLst>
              <a:ext uri="{FF2B5EF4-FFF2-40B4-BE49-F238E27FC236}">
                <a16:creationId xmlns:a16="http://schemas.microsoft.com/office/drawing/2014/main" id="{E2236DC6-0250-2546-B878-56DB5AF1657A}"/>
              </a:ext>
            </a:extLst>
          </p:cNvPr>
          <p:cNvSpPr>
            <a:spLocks noGrp="1"/>
          </p:cNvSpPr>
          <p:nvPr>
            <p:ph type="body" sz="quarter" idx="11" hasCustomPrompt="1"/>
          </p:nvPr>
        </p:nvSpPr>
        <p:spPr>
          <a:xfrm>
            <a:off x="1013459" y="1057907"/>
            <a:ext cx="10020301" cy="381872"/>
          </a:xfrm>
        </p:spPr>
        <p:txBody>
          <a:bodyPr tIns="91440" rIns="0">
            <a:noAutofit/>
          </a:bodyPr>
          <a:lstStyle>
            <a:lvl1pPr marL="0" indent="0">
              <a:buFontTx/>
              <a:buNone/>
              <a:defRPr sz="3333">
                <a:solidFill>
                  <a:schemeClr val="accent5"/>
                </a:solidFill>
              </a:defRPr>
            </a:lvl1pPr>
          </a:lstStyle>
          <a:p>
            <a:pPr lvl="0"/>
            <a:r>
              <a:rPr lang="en-US" dirty="0"/>
              <a:t>Click to Edit Main Title</a:t>
            </a:r>
          </a:p>
        </p:txBody>
      </p:sp>
    </p:spTree>
    <p:extLst>
      <p:ext uri="{BB962C8B-B14F-4D97-AF65-F5344CB8AC3E}">
        <p14:creationId xmlns:p14="http://schemas.microsoft.com/office/powerpoint/2010/main" val="314742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Pattern, Heaing + Title + Subhea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D5FBBCC-35C1-B143-9711-5D99DA6E9F70}"/>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sp>
        <p:nvSpPr>
          <p:cNvPr id="7" name="Content Placeholder 2">
            <a:extLst>
              <a:ext uri="{FF2B5EF4-FFF2-40B4-BE49-F238E27FC236}">
                <a16:creationId xmlns:a16="http://schemas.microsoft.com/office/drawing/2014/main" id="{1BDC023F-99B0-104A-9478-160A03A21EF1}"/>
              </a:ext>
            </a:extLst>
          </p:cNvPr>
          <p:cNvSpPr>
            <a:spLocks noGrp="1"/>
          </p:cNvSpPr>
          <p:nvPr>
            <p:ph idx="1"/>
          </p:nvPr>
        </p:nvSpPr>
        <p:spPr>
          <a:xfrm>
            <a:off x="1013461" y="2285168"/>
            <a:ext cx="10020300" cy="3611867"/>
          </a:xfrm>
        </p:spPr>
        <p:txBody>
          <a:bodyPr r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0">
            <a:extLst>
              <a:ext uri="{FF2B5EF4-FFF2-40B4-BE49-F238E27FC236}">
                <a16:creationId xmlns:a16="http://schemas.microsoft.com/office/drawing/2014/main" id="{745F55E3-A7FB-3049-B761-BB99E7F93A71}"/>
              </a:ext>
            </a:extLst>
          </p:cNvPr>
          <p:cNvSpPr>
            <a:spLocks noGrp="1"/>
          </p:cNvSpPr>
          <p:nvPr>
            <p:ph type="body" sz="quarter" idx="10" hasCustomPrompt="1"/>
          </p:nvPr>
        </p:nvSpPr>
        <p:spPr>
          <a:xfrm>
            <a:off x="1013459" y="595015"/>
            <a:ext cx="10020301" cy="403860"/>
          </a:xfrm>
        </p:spPr>
        <p:txBody>
          <a:bodyPr tIns="91440" rIns="0">
            <a:noAutofit/>
          </a:bodyPr>
          <a:lstStyle>
            <a:lvl1pPr marL="0" indent="0">
              <a:buFontTx/>
              <a:buNone/>
              <a:defRPr sz="3333" b="0">
                <a:solidFill>
                  <a:schemeClr val="accent5"/>
                </a:solidFill>
              </a:defRPr>
            </a:lvl1pPr>
            <a:lvl4pPr marL="719310" indent="0">
              <a:buFontTx/>
              <a:buNone/>
              <a:defRPr/>
            </a:lvl4pPr>
          </a:lstStyle>
          <a:p>
            <a:pPr lvl="0"/>
            <a:r>
              <a:rPr lang="en-US" dirty="0"/>
              <a:t>Click to Edit:</a:t>
            </a:r>
          </a:p>
        </p:txBody>
      </p:sp>
      <p:sp>
        <p:nvSpPr>
          <p:cNvPr id="9" name="Text Placeholder 12">
            <a:extLst>
              <a:ext uri="{FF2B5EF4-FFF2-40B4-BE49-F238E27FC236}">
                <a16:creationId xmlns:a16="http://schemas.microsoft.com/office/drawing/2014/main" id="{7ECDA37B-1787-D842-979D-E98DF67E75CC}"/>
              </a:ext>
            </a:extLst>
          </p:cNvPr>
          <p:cNvSpPr>
            <a:spLocks noGrp="1"/>
          </p:cNvSpPr>
          <p:nvPr>
            <p:ph type="body" sz="quarter" idx="11" hasCustomPrompt="1"/>
          </p:nvPr>
        </p:nvSpPr>
        <p:spPr>
          <a:xfrm>
            <a:off x="1013459" y="1057907"/>
            <a:ext cx="10020301" cy="381872"/>
          </a:xfrm>
        </p:spPr>
        <p:txBody>
          <a:bodyPr tIns="91440" rIns="0">
            <a:noAutofit/>
          </a:bodyPr>
          <a:lstStyle>
            <a:lvl1pPr marL="0" indent="0">
              <a:buFontTx/>
              <a:buNone/>
              <a:defRPr sz="3333">
                <a:solidFill>
                  <a:schemeClr val="accent5"/>
                </a:solidFill>
              </a:defRPr>
            </a:lvl1pPr>
          </a:lstStyle>
          <a:p>
            <a:pPr lvl="0"/>
            <a:r>
              <a:rPr lang="en-US" dirty="0"/>
              <a:t>Click to Edit Main Title</a:t>
            </a:r>
          </a:p>
        </p:txBody>
      </p:sp>
      <p:sp>
        <p:nvSpPr>
          <p:cNvPr id="11" name="Text Placeholder 9">
            <a:extLst>
              <a:ext uri="{FF2B5EF4-FFF2-40B4-BE49-F238E27FC236}">
                <a16:creationId xmlns:a16="http://schemas.microsoft.com/office/drawing/2014/main" id="{A8348AB9-62AD-2C4B-86F5-E17CA961515F}"/>
              </a:ext>
            </a:extLst>
          </p:cNvPr>
          <p:cNvSpPr>
            <a:spLocks noGrp="1"/>
          </p:cNvSpPr>
          <p:nvPr>
            <p:ph type="body" sz="quarter" idx="12" hasCustomPrompt="1"/>
          </p:nvPr>
        </p:nvSpPr>
        <p:spPr>
          <a:xfrm>
            <a:off x="1013459" y="1510858"/>
            <a:ext cx="10020484" cy="407284"/>
          </a:xfrm>
        </p:spPr>
        <p:txBody>
          <a:bodyPr lIns="0">
            <a:noAutofit/>
          </a:bodyPr>
          <a:lstStyle>
            <a:lvl1pPr marL="0" indent="0">
              <a:buFontTx/>
              <a:buNone/>
              <a:defRPr sz="1333" b="0">
                <a:solidFill>
                  <a:schemeClr val="accent5"/>
                </a:solidFill>
                <a:latin typeface="Arial" panose="020B0604020202020204" pitchFamily="34" charset="0"/>
                <a:cs typeface="Arial" panose="020B0604020202020204" pitchFamily="34" charset="0"/>
              </a:defRPr>
            </a:lvl1pPr>
            <a:lvl3pPr marL="1219170" indent="0">
              <a:buFontTx/>
              <a:buNone/>
              <a:defRPr/>
            </a:lvl3pPr>
          </a:lstStyle>
          <a:p>
            <a:pPr lvl="0"/>
            <a:r>
              <a:rPr lang="en-US" dirty="0"/>
              <a:t>CLICK TO EDIT MASTER SUBHEAD</a:t>
            </a:r>
          </a:p>
        </p:txBody>
      </p:sp>
    </p:spTree>
    <p:extLst>
      <p:ext uri="{BB962C8B-B14F-4D97-AF65-F5344CB8AC3E}">
        <p14:creationId xmlns:p14="http://schemas.microsoft.com/office/powerpoint/2010/main" val="107471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 Pattern, Title +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077FB-064E-BC41-91B7-14D340828745}"/>
              </a:ext>
            </a:extLst>
          </p:cNvPr>
          <p:cNvSpPr>
            <a:spLocks noGrp="1"/>
          </p:cNvSpPr>
          <p:nvPr>
            <p:ph type="title"/>
          </p:nvPr>
        </p:nvSpPr>
        <p:spPr>
          <a:xfrm>
            <a:off x="1013459" y="571780"/>
            <a:ext cx="10020484" cy="457200"/>
          </a:xfrm>
        </p:spPr>
        <p:txBody>
          <a:bodyPr/>
          <a:lstStyle/>
          <a:p>
            <a:r>
              <a:rPr lang="en-US" dirty="0"/>
              <a:t>Click to edit Master title style</a:t>
            </a:r>
          </a:p>
        </p:txBody>
      </p:sp>
      <p:sp>
        <p:nvSpPr>
          <p:cNvPr id="7" name="Slide Number Placeholder 5">
            <a:extLst>
              <a:ext uri="{FF2B5EF4-FFF2-40B4-BE49-F238E27FC236}">
                <a16:creationId xmlns:a16="http://schemas.microsoft.com/office/drawing/2014/main" id="{821E12DF-BD6A-184D-BAC2-93FD00551E36}"/>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sp>
        <p:nvSpPr>
          <p:cNvPr id="10" name="Text Placeholder 9">
            <a:extLst>
              <a:ext uri="{FF2B5EF4-FFF2-40B4-BE49-F238E27FC236}">
                <a16:creationId xmlns:a16="http://schemas.microsoft.com/office/drawing/2014/main" id="{8236275F-09EE-4F4B-80F9-6384DD737AB5}"/>
              </a:ext>
            </a:extLst>
          </p:cNvPr>
          <p:cNvSpPr>
            <a:spLocks noGrp="1"/>
          </p:cNvSpPr>
          <p:nvPr>
            <p:ph type="body" sz="quarter" idx="10" hasCustomPrompt="1"/>
          </p:nvPr>
        </p:nvSpPr>
        <p:spPr>
          <a:xfrm>
            <a:off x="1013459" y="1028981"/>
            <a:ext cx="10020484" cy="407284"/>
          </a:xfrm>
        </p:spPr>
        <p:txBody>
          <a:bodyPr lIns="0">
            <a:noAutofit/>
          </a:bodyPr>
          <a:lstStyle>
            <a:lvl1pPr marL="0" indent="0">
              <a:buFontTx/>
              <a:buNone/>
              <a:defRPr sz="1333" b="0">
                <a:solidFill>
                  <a:schemeClr val="accent5"/>
                </a:solidFill>
                <a:latin typeface="Arial" panose="020B0604020202020204" pitchFamily="34" charset="0"/>
                <a:cs typeface="Arial" panose="020B0604020202020204" pitchFamily="34" charset="0"/>
              </a:defRPr>
            </a:lvl1pPr>
            <a:lvl3pPr marL="1219170" indent="0">
              <a:buFontTx/>
              <a:buNone/>
              <a:defRPr/>
            </a:lvl3pPr>
          </a:lstStyle>
          <a:p>
            <a:pPr lvl="0"/>
            <a:r>
              <a:rPr lang="en-US" dirty="0"/>
              <a:t>CLICK TO EDIT MASTER SUBHEAD</a:t>
            </a:r>
          </a:p>
        </p:txBody>
      </p:sp>
      <p:sp>
        <p:nvSpPr>
          <p:cNvPr id="18" name="Content Placeholder 2">
            <a:extLst>
              <a:ext uri="{FF2B5EF4-FFF2-40B4-BE49-F238E27FC236}">
                <a16:creationId xmlns:a16="http://schemas.microsoft.com/office/drawing/2014/main" id="{2F08E34D-51FC-5641-BAB8-B9A58F5CC666}"/>
              </a:ext>
            </a:extLst>
          </p:cNvPr>
          <p:cNvSpPr>
            <a:spLocks noGrp="1"/>
          </p:cNvSpPr>
          <p:nvPr>
            <p:ph idx="1"/>
          </p:nvPr>
        </p:nvSpPr>
        <p:spPr>
          <a:xfrm>
            <a:off x="1013461" y="1877485"/>
            <a:ext cx="10020300" cy="4019551"/>
          </a:xfrm>
        </p:spPr>
        <p:txBody>
          <a:bodyPr r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810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Pattern, Title Onl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3C2D44C-0B07-464D-A098-08B29059CF8E}"/>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sp>
        <p:nvSpPr>
          <p:cNvPr id="15" name="Title 1">
            <a:extLst>
              <a:ext uri="{FF2B5EF4-FFF2-40B4-BE49-F238E27FC236}">
                <a16:creationId xmlns:a16="http://schemas.microsoft.com/office/drawing/2014/main" id="{55F09E9E-5BFA-D744-B4B5-B60DCEF6C99A}"/>
              </a:ext>
            </a:extLst>
          </p:cNvPr>
          <p:cNvSpPr>
            <a:spLocks noGrp="1"/>
          </p:cNvSpPr>
          <p:nvPr>
            <p:ph type="title"/>
          </p:nvPr>
        </p:nvSpPr>
        <p:spPr>
          <a:xfrm>
            <a:off x="1013459" y="571780"/>
            <a:ext cx="10020484" cy="457200"/>
          </a:xfrm>
        </p:spPr>
        <p:txBody>
          <a:bodyPr/>
          <a:lstStyle/>
          <a:p>
            <a:r>
              <a:rPr lang="en-US" dirty="0"/>
              <a:t>Click to edit Master title style</a:t>
            </a:r>
          </a:p>
        </p:txBody>
      </p:sp>
      <p:sp>
        <p:nvSpPr>
          <p:cNvPr id="16" name="Content Placeholder 2">
            <a:extLst>
              <a:ext uri="{FF2B5EF4-FFF2-40B4-BE49-F238E27FC236}">
                <a16:creationId xmlns:a16="http://schemas.microsoft.com/office/drawing/2014/main" id="{6947E591-1474-254A-831A-A54A710762ED}"/>
              </a:ext>
            </a:extLst>
          </p:cNvPr>
          <p:cNvSpPr>
            <a:spLocks noGrp="1"/>
          </p:cNvSpPr>
          <p:nvPr>
            <p:ph idx="1"/>
          </p:nvPr>
        </p:nvSpPr>
        <p:spPr>
          <a:xfrm>
            <a:off x="1013461" y="1562383"/>
            <a:ext cx="10020300" cy="4334652"/>
          </a:xfrm>
        </p:spPr>
        <p:txBody>
          <a:bodyPr r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50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Main Title P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9ED8AD2-97A9-EF4D-A6EA-6E8D952826A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77"/>
          <a:stretch/>
        </p:blipFill>
        <p:spPr>
          <a:xfrm>
            <a:off x="0" y="-1"/>
            <a:ext cx="12201413" cy="4919145"/>
          </a:xfrm>
          <a:prstGeom prst="rect">
            <a:avLst/>
          </a:prstGeom>
        </p:spPr>
      </p:pic>
      <p:pic>
        <p:nvPicPr>
          <p:cNvPr id="6" name="Picture 5">
            <a:extLst>
              <a:ext uri="{FF2B5EF4-FFF2-40B4-BE49-F238E27FC236}">
                <a16:creationId xmlns:a16="http://schemas.microsoft.com/office/drawing/2014/main" id="{9BA76932-233F-BB47-8B37-F65D2DE2EF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1"/>
            <a:ext cx="3136497" cy="1344991"/>
          </a:xfrm>
          <a:prstGeom prst="rect">
            <a:avLst/>
          </a:prstGeom>
        </p:spPr>
      </p:pic>
      <p:sp>
        <p:nvSpPr>
          <p:cNvPr id="3" name="Text Placeholder 2">
            <a:extLst>
              <a:ext uri="{FF2B5EF4-FFF2-40B4-BE49-F238E27FC236}">
                <a16:creationId xmlns:a16="http://schemas.microsoft.com/office/drawing/2014/main" id="{2FD4FDC4-BCCE-EF45-AEEA-2B83F7ABC920}"/>
              </a:ext>
            </a:extLst>
          </p:cNvPr>
          <p:cNvSpPr>
            <a:spLocks noGrp="1"/>
          </p:cNvSpPr>
          <p:nvPr>
            <p:ph type="body" sz="quarter" idx="10" hasCustomPrompt="1"/>
          </p:nvPr>
        </p:nvSpPr>
        <p:spPr>
          <a:xfrm>
            <a:off x="4589669" y="4669790"/>
            <a:ext cx="6554720" cy="333445"/>
          </a:xfrm>
        </p:spPr>
        <p:txBody>
          <a:bodyPr/>
          <a:lstStyle>
            <a:lvl1pPr marL="0" indent="0">
              <a:buFontTx/>
              <a:buNone/>
              <a:defRPr sz="3333">
                <a:solidFill>
                  <a:schemeClr val="accent2"/>
                </a:solidFill>
              </a:defRPr>
            </a:lvl1pPr>
          </a:lstStyle>
          <a:p>
            <a:pPr lvl="0"/>
            <a:r>
              <a:rPr lang="en-US" dirty="0"/>
              <a:t>Presentation Title</a:t>
            </a:r>
          </a:p>
        </p:txBody>
      </p:sp>
      <p:sp>
        <p:nvSpPr>
          <p:cNvPr id="10" name="Text Placeholder 2">
            <a:extLst>
              <a:ext uri="{FF2B5EF4-FFF2-40B4-BE49-F238E27FC236}">
                <a16:creationId xmlns:a16="http://schemas.microsoft.com/office/drawing/2014/main" id="{1A34CD82-E205-6049-9768-EDB4DA7B4343}"/>
              </a:ext>
            </a:extLst>
          </p:cNvPr>
          <p:cNvSpPr>
            <a:spLocks noGrp="1"/>
          </p:cNvSpPr>
          <p:nvPr>
            <p:ph type="body" sz="quarter" idx="11" hasCustomPrompt="1"/>
          </p:nvPr>
        </p:nvSpPr>
        <p:spPr>
          <a:xfrm>
            <a:off x="4589669" y="5103283"/>
            <a:ext cx="6554720" cy="333445"/>
          </a:xfrm>
        </p:spPr>
        <p:txBody>
          <a:bodyPr/>
          <a:lstStyle>
            <a:lvl1pPr marL="0" indent="0">
              <a:buFontTx/>
              <a:buNone/>
              <a:defRPr sz="3333" b="0">
                <a:solidFill>
                  <a:schemeClr val="accent2"/>
                </a:solidFill>
              </a:defRPr>
            </a:lvl1pPr>
          </a:lstStyle>
          <a:p>
            <a:pPr lvl="0"/>
            <a:r>
              <a:rPr lang="en-US" dirty="0"/>
              <a:t>Click to Edit Subtitle</a:t>
            </a:r>
          </a:p>
        </p:txBody>
      </p:sp>
      <p:sp>
        <p:nvSpPr>
          <p:cNvPr id="11" name="Text Placeholder 9">
            <a:extLst>
              <a:ext uri="{FF2B5EF4-FFF2-40B4-BE49-F238E27FC236}">
                <a16:creationId xmlns:a16="http://schemas.microsoft.com/office/drawing/2014/main" id="{CFC51E88-435B-1B4B-ADA1-C7B1A955DF4A}"/>
              </a:ext>
            </a:extLst>
          </p:cNvPr>
          <p:cNvSpPr>
            <a:spLocks noGrp="1"/>
          </p:cNvSpPr>
          <p:nvPr>
            <p:ph type="body" sz="quarter" idx="12" hasCustomPrompt="1"/>
          </p:nvPr>
        </p:nvSpPr>
        <p:spPr>
          <a:xfrm>
            <a:off x="4589671" y="5664599"/>
            <a:ext cx="6554720" cy="407284"/>
          </a:xfrm>
        </p:spPr>
        <p:txBody>
          <a:bodyPr lIns="0">
            <a:noAutofit/>
          </a:bodyPr>
          <a:lstStyle>
            <a:lvl1pPr marL="0" indent="0">
              <a:buFontTx/>
              <a:buNone/>
              <a:defRPr sz="1333" b="0">
                <a:solidFill>
                  <a:schemeClr val="tx1"/>
                </a:solidFill>
                <a:latin typeface="Arial" panose="020B0604020202020204" pitchFamily="34" charset="0"/>
                <a:cs typeface="Arial" panose="020B0604020202020204" pitchFamily="34" charset="0"/>
              </a:defRPr>
            </a:lvl1pPr>
            <a:lvl3pPr marL="1219170" indent="0">
              <a:buFontTx/>
              <a:buNone/>
              <a:defRPr/>
            </a:lvl3pPr>
          </a:lstStyle>
          <a:p>
            <a:pPr lvl="0"/>
            <a:r>
              <a:rPr lang="en-US" dirty="0"/>
              <a:t>CLICK TO EDIT DATE</a:t>
            </a:r>
          </a:p>
        </p:txBody>
      </p:sp>
    </p:spTree>
    <p:extLst>
      <p:ext uri="{BB962C8B-B14F-4D97-AF65-F5344CB8AC3E}">
        <p14:creationId xmlns:p14="http://schemas.microsoft.com/office/powerpoint/2010/main" val="149788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077FB-064E-BC41-91B7-14D340828745}"/>
              </a:ext>
            </a:extLst>
          </p:cNvPr>
          <p:cNvSpPr>
            <a:spLocks noGrp="1"/>
          </p:cNvSpPr>
          <p:nvPr>
            <p:ph type="title"/>
          </p:nvPr>
        </p:nvSpPr>
        <p:spPr>
          <a:xfrm>
            <a:off x="1013459" y="571780"/>
            <a:ext cx="10020484" cy="457200"/>
          </a:xfrm>
        </p:spPr>
        <p:txBody>
          <a:bodyPr/>
          <a:lstStyle/>
          <a:p>
            <a:r>
              <a:rPr lang="en-US" dirty="0"/>
              <a:t>Click to edit Master title style</a:t>
            </a:r>
          </a:p>
        </p:txBody>
      </p:sp>
      <p:sp>
        <p:nvSpPr>
          <p:cNvPr id="7" name="Slide Number Placeholder 5">
            <a:extLst>
              <a:ext uri="{FF2B5EF4-FFF2-40B4-BE49-F238E27FC236}">
                <a16:creationId xmlns:a16="http://schemas.microsoft.com/office/drawing/2014/main" id="{821E12DF-BD6A-184D-BAC2-93FD00551E36}"/>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sp>
        <p:nvSpPr>
          <p:cNvPr id="10" name="Text Placeholder 9">
            <a:extLst>
              <a:ext uri="{FF2B5EF4-FFF2-40B4-BE49-F238E27FC236}">
                <a16:creationId xmlns:a16="http://schemas.microsoft.com/office/drawing/2014/main" id="{8236275F-09EE-4F4B-80F9-6384DD737AB5}"/>
              </a:ext>
            </a:extLst>
          </p:cNvPr>
          <p:cNvSpPr>
            <a:spLocks noGrp="1"/>
          </p:cNvSpPr>
          <p:nvPr>
            <p:ph type="body" sz="quarter" idx="10" hasCustomPrompt="1"/>
          </p:nvPr>
        </p:nvSpPr>
        <p:spPr>
          <a:xfrm>
            <a:off x="1013459" y="1028981"/>
            <a:ext cx="10020484" cy="407284"/>
          </a:xfrm>
        </p:spPr>
        <p:txBody>
          <a:bodyPr lIns="0">
            <a:noAutofit/>
          </a:bodyPr>
          <a:lstStyle>
            <a:lvl1pPr marL="0" indent="0">
              <a:buFontTx/>
              <a:buNone/>
              <a:defRPr sz="1333" b="0">
                <a:solidFill>
                  <a:schemeClr val="accent5"/>
                </a:solidFill>
                <a:latin typeface="Arial" panose="020B0604020202020204" pitchFamily="34" charset="0"/>
                <a:cs typeface="Arial" panose="020B0604020202020204" pitchFamily="34" charset="0"/>
              </a:defRPr>
            </a:lvl1pPr>
            <a:lvl3pPr marL="1219170" indent="0">
              <a:buFontTx/>
              <a:buNone/>
              <a:defRPr/>
            </a:lvl3pPr>
          </a:lstStyle>
          <a:p>
            <a:pPr lvl="0"/>
            <a:r>
              <a:rPr lang="en-US" dirty="0"/>
              <a:t>CLICK TO EDIT MASTER SUBHEAD</a:t>
            </a:r>
          </a:p>
        </p:txBody>
      </p:sp>
      <p:sp>
        <p:nvSpPr>
          <p:cNvPr id="18" name="Content Placeholder 2">
            <a:extLst>
              <a:ext uri="{FF2B5EF4-FFF2-40B4-BE49-F238E27FC236}">
                <a16:creationId xmlns:a16="http://schemas.microsoft.com/office/drawing/2014/main" id="{2F08E34D-51FC-5641-BAB8-B9A58F5CC666}"/>
              </a:ext>
            </a:extLst>
          </p:cNvPr>
          <p:cNvSpPr>
            <a:spLocks noGrp="1"/>
          </p:cNvSpPr>
          <p:nvPr>
            <p:ph idx="1"/>
          </p:nvPr>
        </p:nvSpPr>
        <p:spPr>
          <a:xfrm>
            <a:off x="1013461" y="1877485"/>
            <a:ext cx="10020300" cy="4019551"/>
          </a:xfrm>
        </p:spPr>
        <p:txBody>
          <a:bodyPr r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3236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46292D-4847-D04F-8F53-E7B1B778E1CF}"/>
              </a:ext>
            </a:extLst>
          </p:cNvPr>
          <p:cNvSpPr>
            <a:spLocks noGrp="1"/>
          </p:cNvSpPr>
          <p:nvPr>
            <p:ph type="title"/>
          </p:nvPr>
        </p:nvSpPr>
        <p:spPr>
          <a:xfrm>
            <a:off x="1013461" y="550569"/>
            <a:ext cx="10020300" cy="499625"/>
          </a:xfrm>
          <a:prstGeom prst="rect">
            <a:avLst/>
          </a:prstGeom>
        </p:spPr>
        <p:txBody>
          <a:bodyPr vert="horz" lIns="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F0772116-CC3E-6344-935F-A8569D5E76C1}"/>
              </a:ext>
            </a:extLst>
          </p:cNvPr>
          <p:cNvSpPr>
            <a:spLocks noGrp="1"/>
          </p:cNvSpPr>
          <p:nvPr>
            <p:ph type="body" idx="1"/>
          </p:nvPr>
        </p:nvSpPr>
        <p:spPr>
          <a:xfrm>
            <a:off x="1013461" y="1509182"/>
            <a:ext cx="10020300" cy="4349749"/>
          </a:xfrm>
          <a:prstGeom prst="rect">
            <a:avLst/>
          </a:prstGeom>
        </p:spPr>
        <p:txBody>
          <a:bodyPr vert="horz" lIns="0" tIns="4572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A1412B83-CFFF-954B-B421-68857BD9C3DD}"/>
              </a:ext>
            </a:extLst>
          </p:cNvPr>
          <p:cNvSpPr>
            <a:spLocks noGrp="1"/>
          </p:cNvSpPr>
          <p:nvPr>
            <p:ph type="sldNum" sz="quarter" idx="4"/>
          </p:nvPr>
        </p:nvSpPr>
        <p:spPr>
          <a:xfrm>
            <a:off x="11033760" y="6235466"/>
            <a:ext cx="990600" cy="366183"/>
          </a:xfrm>
          <a:prstGeom prst="rect">
            <a:avLst/>
          </a:prstGeom>
        </p:spPr>
        <p:txBody>
          <a:bodyPr vert="horz" lIns="91440" tIns="45720" rIns="91440" bIns="45720" rtlCol="0" anchor="ctr"/>
          <a:lstStyle>
            <a:lvl1pPr algn="r">
              <a:defRPr sz="1200" b="0">
                <a:solidFill>
                  <a:schemeClr val="accent5"/>
                </a:solidFill>
                <a:latin typeface="Arial" panose="020B0604020202020204" pitchFamily="34" charset="0"/>
                <a:cs typeface="Arial" panose="020B0604020202020204" pitchFamily="34" charset="0"/>
              </a:defRPr>
            </a:lvl1pPr>
          </a:lstStyle>
          <a:p>
            <a:fld id="{0DEE6C48-60C3-F640-8125-986BC302F7FF}" type="slidenum">
              <a:rPr lang="en-US" smtClean="0"/>
              <a:pPr/>
              <a:t>‹#›</a:t>
            </a:fld>
            <a:endParaRPr lang="en-US" dirty="0"/>
          </a:p>
        </p:txBody>
      </p:sp>
      <p:pic>
        <p:nvPicPr>
          <p:cNvPr id="10" name="Picture 9">
            <a:extLst>
              <a:ext uri="{FF2B5EF4-FFF2-40B4-BE49-F238E27FC236}">
                <a16:creationId xmlns:a16="http://schemas.microsoft.com/office/drawing/2014/main" id="{4F13C13F-4BA8-3F41-B937-70CFF2CF8769}"/>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5128" t="21765" r="2827" b="23607"/>
          <a:stretch/>
        </p:blipFill>
        <p:spPr>
          <a:xfrm>
            <a:off x="1016000" y="6172200"/>
            <a:ext cx="3556000" cy="406400"/>
          </a:xfrm>
          <a:prstGeom prst="rect">
            <a:avLst/>
          </a:prstGeom>
        </p:spPr>
      </p:pic>
    </p:spTree>
    <p:extLst>
      <p:ext uri="{BB962C8B-B14F-4D97-AF65-F5344CB8AC3E}">
        <p14:creationId xmlns:p14="http://schemas.microsoft.com/office/powerpoint/2010/main" val="1428400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1219170" rtl="0" eaLnBrk="1" latinLnBrk="0" hangingPunct="1">
        <a:lnSpc>
          <a:spcPct val="90000"/>
        </a:lnSpc>
        <a:spcBef>
          <a:spcPct val="0"/>
        </a:spcBef>
        <a:buNone/>
        <a:defRPr sz="3333" b="1" kern="1200">
          <a:solidFill>
            <a:schemeClr val="accent5"/>
          </a:solidFill>
          <a:latin typeface="Arial" panose="020B0604020202020204" pitchFamily="34" charset="0"/>
          <a:ea typeface="+mj-ea"/>
          <a:cs typeface="Arial" panose="020B0604020202020204" pitchFamily="34" charset="0"/>
        </a:defRPr>
      </a:lvl1pPr>
    </p:titleStyle>
    <p:bodyStyle>
      <a:lvl1pPr marL="0" indent="-182875" algn="l" defTabSz="1219170" rtl="0" eaLnBrk="1" fontAlgn="ctr" latinLnBrk="0" hangingPunct="1">
        <a:lnSpc>
          <a:spcPts val="2133"/>
        </a:lnSpc>
        <a:spcBef>
          <a:spcPts val="0"/>
        </a:spcBef>
        <a:spcAft>
          <a:spcPts val="800"/>
        </a:spcAft>
        <a:buClr>
          <a:schemeClr val="accent5"/>
        </a:buClr>
        <a:buSzPct val="100000"/>
        <a:buFont typeface="Arial" panose="020B0604020202020204" pitchFamily="34" charset="0"/>
        <a:buChar char="•"/>
        <a:defRPr sz="1733" b="1" kern="1200">
          <a:solidFill>
            <a:schemeClr val="tx1"/>
          </a:solidFill>
          <a:latin typeface="Arial" panose="020B0604020202020204" pitchFamily="34" charset="0"/>
          <a:ea typeface="+mn-ea"/>
          <a:cs typeface="Arial" panose="020B0604020202020204" pitchFamily="34" charset="0"/>
        </a:defRPr>
      </a:lvl1pPr>
      <a:lvl2pPr marL="487668" indent="-243834" algn="l" defTabSz="1219170" rtl="0" eaLnBrk="1" fontAlgn="ctr" latinLnBrk="0" hangingPunct="1">
        <a:lnSpc>
          <a:spcPts val="1733"/>
        </a:lnSpc>
        <a:spcBef>
          <a:spcPts val="0"/>
        </a:spcBef>
        <a:spcAft>
          <a:spcPts val="800"/>
        </a:spcAft>
        <a:buClr>
          <a:schemeClr val="accent5"/>
        </a:buClr>
        <a:buSzPct val="7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2pPr>
      <a:lvl3pPr marL="719310" indent="-243834" algn="l" defTabSz="1219170" rtl="0" eaLnBrk="1" fontAlgn="ctr" latinLnBrk="0" hangingPunct="1">
        <a:lnSpc>
          <a:spcPts val="1733"/>
        </a:lnSpc>
        <a:spcBef>
          <a:spcPts val="0"/>
        </a:spcBef>
        <a:spcAft>
          <a:spcPts val="800"/>
        </a:spcAft>
        <a:buClr>
          <a:schemeClr val="accent5"/>
        </a:buClr>
        <a:buSzPct val="85000"/>
        <a:buFont typeface="Arial" panose="020B0604020202020204" pitchFamily="34" charset="0"/>
        <a:buChar char="•"/>
        <a:defRPr sz="1400" kern="1200">
          <a:solidFill>
            <a:schemeClr val="tx1"/>
          </a:solidFill>
          <a:latin typeface="+mn-lt"/>
          <a:ea typeface="+mn-ea"/>
          <a:cs typeface="+mn-cs"/>
        </a:defRPr>
      </a:lvl3pPr>
      <a:lvl4pPr marL="963144" indent="-243834" algn="l" defTabSz="1219170" rtl="0" eaLnBrk="1" fontAlgn="ctr" latinLnBrk="0" hangingPunct="1">
        <a:lnSpc>
          <a:spcPts val="1733"/>
        </a:lnSpc>
        <a:spcBef>
          <a:spcPts val="0"/>
        </a:spcBef>
        <a:spcAft>
          <a:spcPts val="800"/>
        </a:spcAft>
        <a:buSzPct val="8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63144" indent="-243834" algn="l" defTabSz="1219170" rtl="0" eaLnBrk="1" fontAlgn="ctr" latinLnBrk="0" hangingPunct="1">
        <a:lnSpc>
          <a:spcPts val="1733"/>
        </a:lnSpc>
        <a:spcBef>
          <a:spcPts val="0"/>
        </a:spcBef>
        <a:spcAft>
          <a:spcPts val="800"/>
        </a:spcAft>
        <a:buSzPct val="8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D0055-9B44-5941-BEAB-D923D4838ECD}"/>
              </a:ext>
            </a:extLst>
          </p:cNvPr>
          <p:cNvSpPr>
            <a:spLocks noGrp="1"/>
          </p:cNvSpPr>
          <p:nvPr>
            <p:ph type="title"/>
          </p:nvPr>
        </p:nvSpPr>
        <p:spPr/>
        <p:txBody>
          <a:bodyPr/>
          <a:lstStyle/>
          <a:p>
            <a:pPr algn="ctr"/>
            <a:r>
              <a:rPr lang="en-US" dirty="0"/>
              <a:t>The Value Investing Program Curriculum</a:t>
            </a:r>
          </a:p>
        </p:txBody>
      </p:sp>
      <p:sp>
        <p:nvSpPr>
          <p:cNvPr id="3" name="Slide Number Placeholder 2">
            <a:extLst>
              <a:ext uri="{FF2B5EF4-FFF2-40B4-BE49-F238E27FC236}">
                <a16:creationId xmlns:a16="http://schemas.microsoft.com/office/drawing/2014/main" id="{79E2C749-CE56-DF4E-85D9-E452979759AC}"/>
              </a:ext>
            </a:extLst>
          </p:cNvPr>
          <p:cNvSpPr>
            <a:spLocks noGrp="1"/>
          </p:cNvSpPr>
          <p:nvPr>
            <p:ph type="sldNum" sz="quarter" idx="4"/>
          </p:nvPr>
        </p:nvSpPr>
        <p:spPr/>
        <p:txBody>
          <a:bodyPr/>
          <a:lstStyle/>
          <a:p>
            <a:pPr defTabSz="1219170" eaLnBrk="0" fontAlgn="base" hangingPunct="0">
              <a:spcBef>
                <a:spcPct val="20000"/>
              </a:spcBef>
              <a:spcAft>
                <a:spcPct val="105000"/>
              </a:spcAft>
              <a:defRPr/>
            </a:pPr>
            <a:fld id="{0DEE6C48-60C3-F640-8125-986BC302F7FF}" type="slidenum">
              <a:rPr lang="en-US">
                <a:solidFill>
                  <a:srgbClr val="0090C5"/>
                </a:solidFill>
              </a:rPr>
              <a:pPr defTabSz="1219170" eaLnBrk="0" fontAlgn="base" hangingPunct="0">
                <a:spcBef>
                  <a:spcPct val="20000"/>
                </a:spcBef>
                <a:spcAft>
                  <a:spcPct val="105000"/>
                </a:spcAft>
                <a:defRPr/>
              </a:pPr>
              <a:t>1</a:t>
            </a:fld>
            <a:endParaRPr lang="en-US" dirty="0">
              <a:solidFill>
                <a:srgbClr val="0090C5"/>
              </a:solidFill>
            </a:endParaRPr>
          </a:p>
        </p:txBody>
      </p:sp>
      <p:sp>
        <p:nvSpPr>
          <p:cNvPr id="6" name="Rounded Rectangle 5">
            <a:extLst>
              <a:ext uri="{FF2B5EF4-FFF2-40B4-BE49-F238E27FC236}">
                <a16:creationId xmlns:a16="http://schemas.microsoft.com/office/drawing/2014/main" id="{64380D88-2810-024A-A291-CD5DBA391FCE}"/>
              </a:ext>
            </a:extLst>
          </p:cNvPr>
          <p:cNvSpPr/>
          <p:nvPr/>
        </p:nvSpPr>
        <p:spPr>
          <a:xfrm>
            <a:off x="1590262" y="2042791"/>
            <a:ext cx="8944015" cy="3417883"/>
          </a:xfrm>
          <a:prstGeom prst="roundRect">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20000"/>
              </a:spcBef>
              <a:spcAft>
                <a:spcPct val="105000"/>
              </a:spcAft>
              <a:defRPr/>
            </a:pPr>
            <a:endParaRPr lang="en-US" sz="3467" b="1" dirty="0">
              <a:solidFill>
                <a:srgbClr val="FFFFFF"/>
              </a:solidFill>
              <a:latin typeface="Arial" panose="020B0604020202020204"/>
            </a:endParaRPr>
          </a:p>
        </p:txBody>
      </p:sp>
      <p:sp>
        <p:nvSpPr>
          <p:cNvPr id="7" name="Rectangle 6">
            <a:extLst>
              <a:ext uri="{FF2B5EF4-FFF2-40B4-BE49-F238E27FC236}">
                <a16:creationId xmlns:a16="http://schemas.microsoft.com/office/drawing/2014/main" id="{7750223D-86CB-074A-8B5D-C328CA140AF2}"/>
              </a:ext>
            </a:extLst>
          </p:cNvPr>
          <p:cNvSpPr/>
          <p:nvPr/>
        </p:nvSpPr>
        <p:spPr>
          <a:xfrm>
            <a:off x="4876801" y="2237369"/>
            <a:ext cx="2312276" cy="597159"/>
          </a:xfrm>
          <a:prstGeom prst="rect">
            <a:avLst/>
          </a:prstGeom>
          <a:solidFill>
            <a:srgbClr val="92D050"/>
          </a:solidFill>
          <a:ln w="2857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1219170" eaLnBrk="0" fontAlgn="base" hangingPunct="0">
              <a:spcBef>
                <a:spcPct val="20000"/>
              </a:spcBef>
              <a:spcAft>
                <a:spcPct val="105000"/>
              </a:spcAft>
              <a:defRPr/>
            </a:pPr>
            <a:r>
              <a:rPr lang="en-US" sz="1067" b="1" dirty="0">
                <a:solidFill>
                  <a:srgbClr val="FFFFFF"/>
                </a:solidFill>
                <a:latin typeface="Gill Sans MT" panose="020B0502020104020203" pitchFamily="34" charset="77"/>
              </a:rPr>
              <a:t>Value Investing (3 credits)</a:t>
            </a:r>
          </a:p>
        </p:txBody>
      </p:sp>
      <p:sp>
        <p:nvSpPr>
          <p:cNvPr id="8" name="Rectangle 7">
            <a:extLst>
              <a:ext uri="{FF2B5EF4-FFF2-40B4-BE49-F238E27FC236}">
                <a16:creationId xmlns:a16="http://schemas.microsoft.com/office/drawing/2014/main" id="{5C1D592C-289D-D44B-A0D8-3D2FFE1D934A}"/>
              </a:ext>
            </a:extLst>
          </p:cNvPr>
          <p:cNvSpPr/>
          <p:nvPr/>
        </p:nvSpPr>
        <p:spPr>
          <a:xfrm>
            <a:off x="8050464" y="3021571"/>
            <a:ext cx="1803816" cy="597159"/>
          </a:xfrm>
          <a:prstGeom prst="rect">
            <a:avLst/>
          </a:prstGeom>
          <a:solidFill>
            <a:srgbClr val="92D050"/>
          </a:solidFill>
          <a:ln w="2857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1219170" eaLnBrk="0" fontAlgn="base" hangingPunct="0">
              <a:spcBef>
                <a:spcPct val="20000"/>
              </a:spcBef>
              <a:spcAft>
                <a:spcPct val="105000"/>
              </a:spcAft>
              <a:defRPr/>
            </a:pPr>
            <a:r>
              <a:rPr lang="en-US" sz="1067" b="1" dirty="0">
                <a:solidFill>
                  <a:srgbClr val="FFFFFF"/>
                </a:solidFill>
                <a:latin typeface="Gill Sans MT" panose="020B0502020104020203" pitchFamily="34" charset="77"/>
              </a:rPr>
              <a:t>Applied Value Investing (3 credits)</a:t>
            </a:r>
          </a:p>
        </p:txBody>
      </p:sp>
      <p:cxnSp>
        <p:nvCxnSpPr>
          <p:cNvPr id="10" name="Straight Arrow Connector 9">
            <a:extLst>
              <a:ext uri="{FF2B5EF4-FFF2-40B4-BE49-F238E27FC236}">
                <a16:creationId xmlns:a16="http://schemas.microsoft.com/office/drawing/2014/main" id="{1E2AFE3B-4A16-A64D-9812-BC76292463DC}"/>
              </a:ext>
            </a:extLst>
          </p:cNvPr>
          <p:cNvCxnSpPr>
            <a:cxnSpLocks/>
            <a:stCxn id="7" idx="2"/>
            <a:endCxn id="8" idx="0"/>
          </p:cNvCxnSpPr>
          <p:nvPr/>
        </p:nvCxnSpPr>
        <p:spPr>
          <a:xfrm>
            <a:off x="6032940" y="2834527"/>
            <a:ext cx="2919433" cy="187044"/>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721E2AE-0155-774B-B1F1-BD7430034A96}"/>
              </a:ext>
            </a:extLst>
          </p:cNvPr>
          <p:cNvSpPr/>
          <p:nvPr/>
        </p:nvSpPr>
        <p:spPr>
          <a:xfrm>
            <a:off x="1888601" y="3963204"/>
            <a:ext cx="2549324" cy="1327961"/>
          </a:xfrm>
          <a:prstGeom prst="rect">
            <a:avLst/>
          </a:prstGeom>
          <a:solidFill>
            <a:srgbClr val="C00000"/>
          </a:solid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Distressed Value Investing</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From Feast to Famine and Back Again</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Investing in Investment Grade </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Value Investing in Private Credit </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Value Investing in Credit Markets</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Value Investing Across the Capital Structure </a:t>
            </a:r>
          </a:p>
          <a:p>
            <a:pPr marL="228594" indent="-228594" defTabSz="1219170" eaLnBrk="0" fontAlgn="base" hangingPunct="0">
              <a:buFont typeface="Arial" panose="020B0604020202020204" pitchFamily="34" charset="0"/>
              <a:buChar char="•"/>
              <a:defRPr/>
            </a:pPr>
            <a:endParaRPr lang="en-US" sz="1000" b="1" dirty="0">
              <a:solidFill>
                <a:srgbClr val="FFFFFF"/>
              </a:solidFill>
              <a:latin typeface="Arial" panose="020B0604020202020204"/>
            </a:endParaRPr>
          </a:p>
        </p:txBody>
      </p:sp>
      <p:sp>
        <p:nvSpPr>
          <p:cNvPr id="22" name="Rectangle 21">
            <a:extLst>
              <a:ext uri="{FF2B5EF4-FFF2-40B4-BE49-F238E27FC236}">
                <a16:creationId xmlns:a16="http://schemas.microsoft.com/office/drawing/2014/main" id="{9921380B-0457-F74B-BD01-7DCA890FCE71}"/>
              </a:ext>
            </a:extLst>
          </p:cNvPr>
          <p:cNvSpPr/>
          <p:nvPr/>
        </p:nvSpPr>
        <p:spPr>
          <a:xfrm>
            <a:off x="7833224" y="3775323"/>
            <a:ext cx="2238297" cy="1583524"/>
          </a:xfrm>
          <a:prstGeom prst="rect">
            <a:avLst/>
          </a:prstGeom>
          <a:solidFill>
            <a:srgbClr val="C00000"/>
          </a:solidFill>
          <a:ln w="28575">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Advancement Investment Research (</a:t>
            </a:r>
            <a:r>
              <a:rPr lang="en-US" sz="1000" b="1" dirty="0" err="1">
                <a:solidFill>
                  <a:srgbClr val="FFFFFF"/>
                </a:solidFill>
                <a:latin typeface="Gill Sans MT" panose="020B0502020104020203" pitchFamily="34" charset="77"/>
              </a:rPr>
              <a:t>oa</a:t>
            </a:r>
            <a:r>
              <a:rPr lang="en-US" sz="1000" b="1" dirty="0">
                <a:solidFill>
                  <a:srgbClr val="FFFFFF"/>
                </a:solidFill>
                <a:latin typeface="Gill Sans MT" panose="020B0502020104020203" pitchFamily="34" charset="77"/>
              </a:rPr>
              <a:t>)</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Compounders (</a:t>
            </a:r>
            <a:r>
              <a:rPr lang="en-US" sz="1000" b="1" dirty="0" err="1">
                <a:solidFill>
                  <a:srgbClr val="FFFFFF"/>
                </a:solidFill>
                <a:latin typeface="Gill Sans MT" panose="020B0502020104020203" pitchFamily="34" charset="77"/>
              </a:rPr>
              <a:t>oa</a:t>
            </a:r>
            <a:r>
              <a:rPr lang="en-US" sz="1000" b="1" dirty="0">
                <a:solidFill>
                  <a:srgbClr val="FFFFFF"/>
                </a:solidFill>
                <a:latin typeface="Gill Sans MT" panose="020B0502020104020203" pitchFamily="34" charset="77"/>
              </a:rPr>
              <a:t>)</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Hybrid Fund Investing </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Mental Models (</a:t>
            </a:r>
            <a:r>
              <a:rPr lang="en-US" sz="1000" b="1" dirty="0" err="1">
                <a:solidFill>
                  <a:srgbClr val="FFFFFF"/>
                </a:solidFill>
                <a:latin typeface="Gill Sans MT" panose="020B0502020104020203" pitchFamily="34" charset="77"/>
              </a:rPr>
              <a:t>oa</a:t>
            </a:r>
            <a:r>
              <a:rPr lang="en-US" sz="1000" b="1" dirty="0">
                <a:solidFill>
                  <a:srgbClr val="FFFFFF"/>
                </a:solidFill>
                <a:latin typeface="Gill Sans MT" panose="020B0502020104020203" pitchFamily="34" charset="77"/>
              </a:rPr>
              <a:t>)</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Seminar in Wealth Management: Investing for Family Offices, Endowments and Foundations</a:t>
            </a:r>
          </a:p>
          <a:p>
            <a:pPr marL="228594" indent="-228594" defTabSz="1219170" eaLnBrk="0" fontAlgn="base" hangingPunct="0">
              <a:buFont typeface="Arial" panose="020B0604020202020204" pitchFamily="34" charset="0"/>
              <a:buChar char="•"/>
              <a:defRPr/>
            </a:pPr>
            <a:r>
              <a:rPr lang="en-US" sz="1000" b="1" dirty="0">
                <a:solidFill>
                  <a:srgbClr val="FFFFFF"/>
                </a:solidFill>
                <a:latin typeface="Gill Sans MT" panose="020B0502020104020203" pitchFamily="34" charset="77"/>
              </a:rPr>
              <a:t>Short Selling </a:t>
            </a:r>
          </a:p>
          <a:p>
            <a:pPr marL="228594" indent="-228594" defTabSz="1219170" eaLnBrk="0" fontAlgn="base" hangingPunct="0">
              <a:buFont typeface="Arial" panose="020B0604020202020204" pitchFamily="34" charset="0"/>
              <a:buChar char="•"/>
              <a:defRPr/>
            </a:pPr>
            <a:endParaRPr lang="en-US" sz="1000" b="1" dirty="0">
              <a:solidFill>
                <a:srgbClr val="FFFFFF"/>
              </a:solidFill>
              <a:latin typeface="Gill Sans MT" panose="020B0502020104020203" pitchFamily="34" charset="77"/>
            </a:endParaRPr>
          </a:p>
        </p:txBody>
      </p:sp>
      <p:cxnSp>
        <p:nvCxnSpPr>
          <p:cNvPr id="23" name="Straight Arrow Connector 22">
            <a:extLst>
              <a:ext uri="{FF2B5EF4-FFF2-40B4-BE49-F238E27FC236}">
                <a16:creationId xmlns:a16="http://schemas.microsoft.com/office/drawing/2014/main" id="{C492F176-93D6-A44E-AB19-2A1B7E9E1254}"/>
              </a:ext>
            </a:extLst>
          </p:cNvPr>
          <p:cNvCxnSpPr>
            <a:cxnSpLocks/>
            <a:stCxn id="7" idx="2"/>
            <a:endCxn id="24" idx="0"/>
          </p:cNvCxnSpPr>
          <p:nvPr/>
        </p:nvCxnSpPr>
        <p:spPr>
          <a:xfrm flipH="1">
            <a:off x="6019827" y="2834527"/>
            <a:ext cx="13112" cy="1899420"/>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C32C860-0A4D-6240-BCEF-63B2F4C1BA8B}"/>
              </a:ext>
            </a:extLst>
          </p:cNvPr>
          <p:cNvSpPr/>
          <p:nvPr/>
        </p:nvSpPr>
        <p:spPr>
          <a:xfrm>
            <a:off x="5202409" y="4733947"/>
            <a:ext cx="1634836" cy="597159"/>
          </a:xfrm>
          <a:prstGeom prst="rect">
            <a:avLst/>
          </a:prstGeom>
          <a:solidFill>
            <a:srgbClr val="92D050"/>
          </a:solidFill>
          <a:ln w="2857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1219170" eaLnBrk="0" fontAlgn="base" hangingPunct="0">
              <a:spcBef>
                <a:spcPct val="20000"/>
              </a:spcBef>
              <a:spcAft>
                <a:spcPct val="105000"/>
              </a:spcAft>
              <a:defRPr/>
            </a:pPr>
            <a:r>
              <a:rPr lang="en-US" sz="1067" b="1" dirty="0">
                <a:solidFill>
                  <a:srgbClr val="FFFFFF"/>
                </a:solidFill>
                <a:latin typeface="Gill Sans MT" panose="020B0502020104020203" pitchFamily="34" charset="77"/>
              </a:rPr>
              <a:t>Value Investing with Legends (1.5 credits)</a:t>
            </a:r>
          </a:p>
        </p:txBody>
      </p:sp>
      <p:sp>
        <p:nvSpPr>
          <p:cNvPr id="25" name="TextBox 24">
            <a:extLst>
              <a:ext uri="{FF2B5EF4-FFF2-40B4-BE49-F238E27FC236}">
                <a16:creationId xmlns:a16="http://schemas.microsoft.com/office/drawing/2014/main" id="{57B5F598-7634-4141-B8F7-BBA6CB3369E5}"/>
              </a:ext>
            </a:extLst>
          </p:cNvPr>
          <p:cNvSpPr txBox="1"/>
          <p:nvPr/>
        </p:nvSpPr>
        <p:spPr>
          <a:xfrm>
            <a:off x="4328980" y="1539900"/>
            <a:ext cx="3323089" cy="307777"/>
          </a:xfrm>
          <a:prstGeom prst="rect">
            <a:avLst/>
          </a:prstGeom>
          <a:solidFill>
            <a:srgbClr val="92D050"/>
          </a:solidFill>
          <a:ln w="28575">
            <a:solidFill>
              <a:schemeClr val="accent1"/>
            </a:solidFill>
          </a:ln>
        </p:spPr>
        <p:txBody>
          <a:bodyPr wrap="none" rtlCol="0">
            <a:spAutoFit/>
          </a:bodyPr>
          <a:lstStyle/>
          <a:p>
            <a:pPr defTabSz="1219170" eaLnBrk="0" fontAlgn="base" hangingPunct="0">
              <a:spcBef>
                <a:spcPct val="20000"/>
              </a:spcBef>
              <a:spcAft>
                <a:spcPct val="105000"/>
              </a:spcAft>
              <a:defRPr/>
            </a:pPr>
            <a:r>
              <a:rPr lang="en-US" sz="1400" dirty="0">
                <a:solidFill>
                  <a:srgbClr val="FFFFFF"/>
                </a:solidFill>
                <a:latin typeface="Gill Sans MT" panose="020B0502020104020203" pitchFamily="34" charset="77"/>
              </a:rPr>
              <a:t>Economics of Strategic Behavior (3 credits)</a:t>
            </a:r>
          </a:p>
        </p:txBody>
      </p:sp>
      <p:sp>
        <p:nvSpPr>
          <p:cNvPr id="5" name="TextBox 4">
            <a:extLst>
              <a:ext uri="{FF2B5EF4-FFF2-40B4-BE49-F238E27FC236}">
                <a16:creationId xmlns:a16="http://schemas.microsoft.com/office/drawing/2014/main" id="{5CA5F587-7B83-ED46-9318-09C19FB4ECCF}"/>
              </a:ext>
            </a:extLst>
          </p:cNvPr>
          <p:cNvSpPr txBox="1"/>
          <p:nvPr/>
        </p:nvSpPr>
        <p:spPr>
          <a:xfrm>
            <a:off x="10921135" y="3272632"/>
            <a:ext cx="919354" cy="297454"/>
          </a:xfrm>
          <a:prstGeom prst="rect">
            <a:avLst/>
          </a:prstGeom>
          <a:noFill/>
        </p:spPr>
        <p:txBody>
          <a:bodyPr wrap="none" rtlCol="0">
            <a:spAutoFit/>
          </a:bodyPr>
          <a:lstStyle/>
          <a:p>
            <a:pPr defTabSz="1219170" eaLnBrk="0" fontAlgn="base" hangingPunct="0">
              <a:spcBef>
                <a:spcPct val="20000"/>
              </a:spcBef>
              <a:spcAft>
                <a:spcPct val="105000"/>
              </a:spcAft>
              <a:defRPr/>
            </a:pPr>
            <a:r>
              <a:rPr lang="en-US" sz="1333" dirty="0">
                <a:solidFill>
                  <a:srgbClr val="000000"/>
                </a:solidFill>
                <a:latin typeface="Gill Sans MT" panose="020B0502020104020203" pitchFamily="34" charset="77"/>
              </a:rPr>
              <a:t>Fall 2</a:t>
            </a:r>
            <a:r>
              <a:rPr lang="en-US" sz="1333" baseline="30000" dirty="0">
                <a:solidFill>
                  <a:srgbClr val="000000"/>
                </a:solidFill>
                <a:latin typeface="Gill Sans MT" panose="020B0502020104020203" pitchFamily="34" charset="77"/>
              </a:rPr>
              <a:t>nd</a:t>
            </a:r>
            <a:r>
              <a:rPr lang="en-US" sz="1333" dirty="0">
                <a:solidFill>
                  <a:srgbClr val="000000"/>
                </a:solidFill>
                <a:latin typeface="Gill Sans MT" panose="020B0502020104020203" pitchFamily="34" charset="77"/>
              </a:rPr>
              <a:t>  yr.</a:t>
            </a:r>
          </a:p>
        </p:txBody>
      </p:sp>
      <p:sp>
        <p:nvSpPr>
          <p:cNvPr id="27" name="TextBox 26">
            <a:extLst>
              <a:ext uri="{FF2B5EF4-FFF2-40B4-BE49-F238E27FC236}">
                <a16:creationId xmlns:a16="http://schemas.microsoft.com/office/drawing/2014/main" id="{4C4D84D2-203C-EB4C-B69A-2EB13DF9995E}"/>
              </a:ext>
            </a:extLst>
          </p:cNvPr>
          <p:cNvSpPr txBox="1"/>
          <p:nvPr/>
        </p:nvSpPr>
        <p:spPr>
          <a:xfrm>
            <a:off x="10605878" y="4569799"/>
            <a:ext cx="1549335" cy="297454"/>
          </a:xfrm>
          <a:prstGeom prst="rect">
            <a:avLst/>
          </a:prstGeom>
          <a:noFill/>
        </p:spPr>
        <p:txBody>
          <a:bodyPr wrap="none" rtlCol="0">
            <a:spAutoFit/>
          </a:bodyPr>
          <a:lstStyle/>
          <a:p>
            <a:pPr defTabSz="1219170" eaLnBrk="0" fontAlgn="base" hangingPunct="0">
              <a:spcBef>
                <a:spcPct val="20000"/>
              </a:spcBef>
              <a:spcAft>
                <a:spcPct val="105000"/>
              </a:spcAft>
              <a:defRPr/>
            </a:pPr>
            <a:r>
              <a:rPr lang="en-US" sz="1333" dirty="0">
                <a:solidFill>
                  <a:srgbClr val="000000"/>
                </a:solidFill>
                <a:latin typeface="Gill Sans MT" panose="020B0502020104020203" pitchFamily="34" charset="77"/>
              </a:rPr>
              <a:t>Fall &amp; Spring 2</a:t>
            </a:r>
            <a:r>
              <a:rPr lang="en-US" sz="1333" baseline="30000" dirty="0">
                <a:solidFill>
                  <a:srgbClr val="000000"/>
                </a:solidFill>
                <a:latin typeface="Gill Sans MT" panose="020B0502020104020203" pitchFamily="34" charset="77"/>
              </a:rPr>
              <a:t>nd</a:t>
            </a:r>
            <a:r>
              <a:rPr lang="en-US" sz="1333" dirty="0">
                <a:solidFill>
                  <a:srgbClr val="000000"/>
                </a:solidFill>
                <a:latin typeface="Gill Sans MT" panose="020B0502020104020203" pitchFamily="34" charset="77"/>
              </a:rPr>
              <a:t>  yr.</a:t>
            </a:r>
          </a:p>
        </p:txBody>
      </p:sp>
      <p:cxnSp>
        <p:nvCxnSpPr>
          <p:cNvPr id="17" name="Straight Arrow Connector 16">
            <a:extLst>
              <a:ext uri="{FF2B5EF4-FFF2-40B4-BE49-F238E27FC236}">
                <a16:creationId xmlns:a16="http://schemas.microsoft.com/office/drawing/2014/main" id="{74900F9E-17E6-CF4B-803A-747E18451927}"/>
              </a:ext>
            </a:extLst>
          </p:cNvPr>
          <p:cNvCxnSpPr>
            <a:cxnSpLocks/>
          </p:cNvCxnSpPr>
          <p:nvPr/>
        </p:nvCxnSpPr>
        <p:spPr>
          <a:xfrm flipH="1">
            <a:off x="3170733" y="2834527"/>
            <a:ext cx="2800576" cy="344891"/>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2B9D629-6AFE-2742-BB5B-28C9705ECE6F}"/>
              </a:ext>
            </a:extLst>
          </p:cNvPr>
          <p:cNvCxnSpPr>
            <a:cxnSpLocks/>
            <a:stCxn id="8" idx="2"/>
            <a:endCxn id="22" idx="0"/>
          </p:cNvCxnSpPr>
          <p:nvPr/>
        </p:nvCxnSpPr>
        <p:spPr>
          <a:xfrm>
            <a:off x="8952372" y="3618730"/>
            <a:ext cx="0" cy="15659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4E391FB-D456-CE49-BD32-4A52803B9895}"/>
              </a:ext>
            </a:extLst>
          </p:cNvPr>
          <p:cNvCxnSpPr>
            <a:cxnSpLocks/>
            <a:endCxn id="21" idx="0"/>
          </p:cNvCxnSpPr>
          <p:nvPr/>
        </p:nvCxnSpPr>
        <p:spPr>
          <a:xfrm flipH="1">
            <a:off x="3163263" y="3587445"/>
            <a:ext cx="7471" cy="3757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01A365D5-E9B8-6E4C-B185-6D109F929C12}"/>
              </a:ext>
            </a:extLst>
          </p:cNvPr>
          <p:cNvSpPr/>
          <p:nvPr/>
        </p:nvSpPr>
        <p:spPr>
          <a:xfrm>
            <a:off x="10266220" y="1539899"/>
            <a:ext cx="595745" cy="169277"/>
          </a:xfrm>
          <a:prstGeom prst="roundRect">
            <a:avLst/>
          </a:prstGeom>
          <a:solidFill>
            <a:srgbClr val="92D050"/>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20000"/>
              </a:spcBef>
              <a:spcAft>
                <a:spcPct val="105000"/>
              </a:spcAft>
              <a:defRPr/>
            </a:pPr>
            <a:endParaRPr lang="en-US" sz="3467" b="1" dirty="0">
              <a:solidFill>
                <a:srgbClr val="FFFFFF"/>
              </a:solidFill>
              <a:latin typeface="Arial" panose="020B0604020202020204"/>
            </a:endParaRPr>
          </a:p>
        </p:txBody>
      </p:sp>
      <p:sp>
        <p:nvSpPr>
          <p:cNvPr id="14" name="TextBox 13">
            <a:extLst>
              <a:ext uri="{FF2B5EF4-FFF2-40B4-BE49-F238E27FC236}">
                <a16:creationId xmlns:a16="http://schemas.microsoft.com/office/drawing/2014/main" id="{3150E888-5C2B-054E-B72E-0A49F98EE7F1}"/>
              </a:ext>
            </a:extLst>
          </p:cNvPr>
          <p:cNvSpPr txBox="1"/>
          <p:nvPr/>
        </p:nvSpPr>
        <p:spPr>
          <a:xfrm>
            <a:off x="10812682" y="1463486"/>
            <a:ext cx="874983" cy="318100"/>
          </a:xfrm>
          <a:prstGeom prst="rect">
            <a:avLst/>
          </a:prstGeom>
          <a:noFill/>
        </p:spPr>
        <p:txBody>
          <a:bodyPr wrap="none" rtlCol="0">
            <a:spAutoFit/>
          </a:bodyPr>
          <a:lstStyle/>
          <a:p>
            <a:pPr defTabSz="1219170" eaLnBrk="0" fontAlgn="base" hangingPunct="0">
              <a:spcBef>
                <a:spcPct val="20000"/>
              </a:spcBef>
              <a:spcAft>
                <a:spcPct val="105000"/>
              </a:spcAft>
              <a:defRPr/>
            </a:pPr>
            <a:r>
              <a:rPr lang="en-US" sz="1467" dirty="0">
                <a:solidFill>
                  <a:srgbClr val="000000"/>
                </a:solidFill>
                <a:latin typeface="Gill Sans MT" panose="020B0502020104020203" pitchFamily="34" charset="77"/>
              </a:rPr>
              <a:t>Required</a:t>
            </a:r>
          </a:p>
        </p:txBody>
      </p:sp>
      <p:sp>
        <p:nvSpPr>
          <p:cNvPr id="29" name="Rounded Rectangle 28">
            <a:extLst>
              <a:ext uri="{FF2B5EF4-FFF2-40B4-BE49-F238E27FC236}">
                <a16:creationId xmlns:a16="http://schemas.microsoft.com/office/drawing/2014/main" id="{6F3849A7-9E69-BD4C-824E-BCDB9D09AFC6}"/>
              </a:ext>
            </a:extLst>
          </p:cNvPr>
          <p:cNvSpPr/>
          <p:nvPr/>
        </p:nvSpPr>
        <p:spPr>
          <a:xfrm>
            <a:off x="10266218" y="1800524"/>
            <a:ext cx="595745" cy="169277"/>
          </a:xfrm>
          <a:prstGeom prst="roundRect">
            <a:avLst/>
          </a:prstGeom>
          <a:solidFill>
            <a:srgbClr val="C00000"/>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20000"/>
              </a:spcBef>
              <a:spcAft>
                <a:spcPct val="105000"/>
              </a:spcAft>
              <a:defRPr/>
            </a:pPr>
            <a:endParaRPr lang="en-US" sz="3467" b="1" dirty="0">
              <a:solidFill>
                <a:srgbClr val="FFFFFF"/>
              </a:solidFill>
              <a:latin typeface="Arial" panose="020B0604020202020204"/>
            </a:endParaRPr>
          </a:p>
        </p:txBody>
      </p:sp>
      <p:sp>
        <p:nvSpPr>
          <p:cNvPr id="31" name="TextBox 30">
            <a:extLst>
              <a:ext uri="{FF2B5EF4-FFF2-40B4-BE49-F238E27FC236}">
                <a16:creationId xmlns:a16="http://schemas.microsoft.com/office/drawing/2014/main" id="{254AD294-7ADC-BD41-874C-D4CB31661CEF}"/>
              </a:ext>
            </a:extLst>
          </p:cNvPr>
          <p:cNvSpPr txBox="1"/>
          <p:nvPr/>
        </p:nvSpPr>
        <p:spPr>
          <a:xfrm>
            <a:off x="10809190" y="1693978"/>
            <a:ext cx="859531" cy="318100"/>
          </a:xfrm>
          <a:prstGeom prst="rect">
            <a:avLst/>
          </a:prstGeom>
          <a:noFill/>
        </p:spPr>
        <p:txBody>
          <a:bodyPr wrap="none" rtlCol="0">
            <a:spAutoFit/>
          </a:bodyPr>
          <a:lstStyle/>
          <a:p>
            <a:pPr defTabSz="1219170" eaLnBrk="0" fontAlgn="base" hangingPunct="0">
              <a:spcBef>
                <a:spcPct val="20000"/>
              </a:spcBef>
              <a:spcAft>
                <a:spcPct val="105000"/>
              </a:spcAft>
              <a:defRPr/>
            </a:pPr>
            <a:r>
              <a:rPr lang="en-US" sz="1467" dirty="0">
                <a:solidFill>
                  <a:srgbClr val="000000"/>
                </a:solidFill>
                <a:latin typeface="Gill Sans MT" panose="020B0502020104020203" pitchFamily="34" charset="77"/>
              </a:rPr>
              <a:t>Optional</a:t>
            </a:r>
          </a:p>
        </p:txBody>
      </p:sp>
      <p:sp>
        <p:nvSpPr>
          <p:cNvPr id="32" name="Rectangle 31">
            <a:extLst>
              <a:ext uri="{FF2B5EF4-FFF2-40B4-BE49-F238E27FC236}">
                <a16:creationId xmlns:a16="http://schemas.microsoft.com/office/drawing/2014/main" id="{042542C2-ADD9-BA47-9BA2-A6C1BC919634}"/>
              </a:ext>
            </a:extLst>
          </p:cNvPr>
          <p:cNvSpPr/>
          <p:nvPr/>
        </p:nvSpPr>
        <p:spPr>
          <a:xfrm>
            <a:off x="2163451" y="3214453"/>
            <a:ext cx="1803816" cy="597159"/>
          </a:xfrm>
          <a:prstGeom prst="rect">
            <a:avLst/>
          </a:prstGeom>
          <a:solidFill>
            <a:srgbClr val="92D050"/>
          </a:solidFill>
          <a:ln w="2857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1219170" eaLnBrk="0" fontAlgn="base" hangingPunct="0">
              <a:spcBef>
                <a:spcPct val="20000"/>
              </a:spcBef>
              <a:spcAft>
                <a:spcPct val="105000"/>
              </a:spcAft>
              <a:defRPr/>
            </a:pPr>
            <a:r>
              <a:rPr lang="en-US" sz="1067" b="1" dirty="0">
                <a:solidFill>
                  <a:srgbClr val="FFFFFF"/>
                </a:solidFill>
                <a:latin typeface="Gill Sans MT" panose="020B0502020104020203" pitchFamily="34" charset="77"/>
              </a:rPr>
              <a:t>The Credit S</a:t>
            </a:r>
            <a:r>
              <a:rPr lang="en-US" sz="1067" b="1" dirty="0" err="1">
                <a:solidFill>
                  <a:srgbClr val="FFFFFF"/>
                </a:solidFill>
                <a:latin typeface="Gill Sans MT" panose="020B0502020104020203" pitchFamily="34" charset="77"/>
              </a:rPr>
              <a:t>uperhighway</a:t>
            </a:r>
            <a:r>
              <a:rPr lang="en-US" sz="1067" b="1" dirty="0">
                <a:solidFill>
                  <a:srgbClr val="FFFFFF"/>
                </a:solidFill>
                <a:latin typeface="Gill Sans MT" panose="020B0502020104020203" pitchFamily="34" charset="77"/>
              </a:rPr>
              <a:t> (3 credits)</a:t>
            </a:r>
          </a:p>
        </p:txBody>
      </p:sp>
    </p:spTree>
    <p:extLst>
      <p:ext uri="{BB962C8B-B14F-4D97-AF65-F5344CB8AC3E}">
        <p14:creationId xmlns:p14="http://schemas.microsoft.com/office/powerpoint/2010/main" val="170812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C5FA8-7354-AE4E-B961-AE581363825E}"/>
              </a:ext>
            </a:extLst>
          </p:cNvPr>
          <p:cNvSpPr>
            <a:spLocks noGrp="1"/>
          </p:cNvSpPr>
          <p:nvPr>
            <p:ph type="title"/>
          </p:nvPr>
        </p:nvSpPr>
        <p:spPr>
          <a:xfrm>
            <a:off x="1013277" y="655769"/>
            <a:ext cx="10020484" cy="457200"/>
          </a:xfrm>
        </p:spPr>
        <p:txBody>
          <a:bodyPr/>
          <a:lstStyle/>
          <a:p>
            <a:r>
              <a:rPr lang="en-US" dirty="0"/>
              <a:t>Value Investing Program: Requirements and Logistics</a:t>
            </a:r>
          </a:p>
        </p:txBody>
      </p:sp>
      <p:sp>
        <p:nvSpPr>
          <p:cNvPr id="3" name="Slide Number Placeholder 2">
            <a:extLst>
              <a:ext uri="{FF2B5EF4-FFF2-40B4-BE49-F238E27FC236}">
                <a16:creationId xmlns:a16="http://schemas.microsoft.com/office/drawing/2014/main" id="{4DF0DDB4-8C3B-0148-A26F-1ACFA61D55E3}"/>
              </a:ext>
            </a:extLst>
          </p:cNvPr>
          <p:cNvSpPr>
            <a:spLocks noGrp="1"/>
          </p:cNvSpPr>
          <p:nvPr>
            <p:ph type="sldNum" sz="quarter" idx="4"/>
          </p:nvPr>
        </p:nvSpPr>
        <p:spPr/>
        <p:txBody>
          <a:bodyPr/>
          <a:lstStyle/>
          <a:p>
            <a:fld id="{0DEE6C48-60C3-F640-8125-986BC302F7FF}" type="slidenum">
              <a:rPr lang="en-US" smtClean="0"/>
              <a:pPr/>
              <a:t>2</a:t>
            </a:fld>
            <a:endParaRPr lang="en-US" dirty="0"/>
          </a:p>
        </p:txBody>
      </p:sp>
      <p:sp>
        <p:nvSpPr>
          <p:cNvPr id="5" name="Content Placeholder 4">
            <a:extLst>
              <a:ext uri="{FF2B5EF4-FFF2-40B4-BE49-F238E27FC236}">
                <a16:creationId xmlns:a16="http://schemas.microsoft.com/office/drawing/2014/main" id="{FE35F2D5-1517-3F4F-AB9D-5C6A0827CD61}"/>
              </a:ext>
            </a:extLst>
          </p:cNvPr>
          <p:cNvSpPr>
            <a:spLocks noGrp="1"/>
          </p:cNvSpPr>
          <p:nvPr>
            <p:ph idx="1"/>
          </p:nvPr>
        </p:nvSpPr>
        <p:spPr>
          <a:xfrm>
            <a:off x="1085850" y="1603403"/>
            <a:ext cx="10020301" cy="3651195"/>
          </a:xfrm>
        </p:spPr>
        <p:txBody>
          <a:bodyPr/>
          <a:lstStyle/>
          <a:p>
            <a:pPr marL="380990" indent="-380990"/>
            <a:r>
              <a:rPr lang="en-US" sz="1333" dirty="0">
                <a:solidFill>
                  <a:srgbClr val="000000"/>
                </a:solidFill>
              </a:rPr>
              <a:t>To be considered a Value Investing Program Graduate, you </a:t>
            </a:r>
            <a:r>
              <a:rPr lang="en-US" sz="1333" dirty="0">
                <a:solidFill>
                  <a:srgbClr val="0081CC"/>
                </a:solidFill>
                <a:ea typeface="Galaxie Polaris Book" panose="020B0504030301020103" pitchFamily="34" charset="0"/>
              </a:rPr>
              <a:t>must</a:t>
            </a:r>
            <a:r>
              <a:rPr lang="en-US" sz="1333" dirty="0">
                <a:solidFill>
                  <a:srgbClr val="000000"/>
                </a:solidFill>
              </a:rPr>
              <a:t> complete all 7 courses.</a:t>
            </a:r>
          </a:p>
          <a:p>
            <a:pPr marL="380990" indent="-380990"/>
            <a:r>
              <a:rPr lang="en-US" sz="1333" dirty="0">
                <a:solidFill>
                  <a:srgbClr val="000000"/>
                </a:solidFill>
              </a:rPr>
              <a:t>A maximum of </a:t>
            </a:r>
            <a:r>
              <a:rPr lang="en-US" sz="1333" dirty="0">
                <a:solidFill>
                  <a:srgbClr val="0081CC"/>
                </a:solidFill>
                <a:ea typeface="Galaxie Polaris Book" panose="020B0504030301020103" pitchFamily="34" charset="0"/>
              </a:rPr>
              <a:t>40</a:t>
            </a:r>
            <a:r>
              <a:rPr lang="en-US" sz="1333" dirty="0">
                <a:solidFill>
                  <a:srgbClr val="000000"/>
                </a:solidFill>
              </a:rPr>
              <a:t> full-time MBA students are admitted to the Program. </a:t>
            </a:r>
          </a:p>
          <a:p>
            <a:pPr marL="380990" indent="-380990"/>
            <a:r>
              <a:rPr lang="en-US" sz="1333" dirty="0">
                <a:solidFill>
                  <a:srgbClr val="000000"/>
                </a:solidFill>
              </a:rPr>
              <a:t>All 7 courses have </a:t>
            </a:r>
            <a:r>
              <a:rPr lang="en-US" sz="1333" dirty="0">
                <a:solidFill>
                  <a:srgbClr val="0081CC"/>
                </a:solidFill>
              </a:rPr>
              <a:t>Corporate Finance</a:t>
            </a:r>
            <a:r>
              <a:rPr lang="en-US" sz="1333" dirty="0">
                <a:solidFill>
                  <a:srgbClr val="000000"/>
                </a:solidFill>
              </a:rPr>
              <a:t> and </a:t>
            </a:r>
            <a:r>
              <a:rPr lang="en-US" sz="1333" dirty="0">
                <a:solidFill>
                  <a:srgbClr val="0081CC"/>
                </a:solidFill>
              </a:rPr>
              <a:t>Capital Markets</a:t>
            </a:r>
            <a:r>
              <a:rPr lang="en-US" sz="1333" dirty="0">
                <a:solidFill>
                  <a:srgbClr val="000000"/>
                </a:solidFill>
              </a:rPr>
              <a:t> as pre-requisites. </a:t>
            </a:r>
          </a:p>
          <a:p>
            <a:pPr marL="380990" indent="-380990"/>
            <a:r>
              <a:rPr lang="en-US" sz="1333" dirty="0">
                <a:solidFill>
                  <a:srgbClr val="000000"/>
                </a:solidFill>
              </a:rPr>
              <a:t>All courses depend on availability and are subject to change without notice. </a:t>
            </a:r>
          </a:p>
          <a:p>
            <a:pPr marL="380990" indent="-380990"/>
            <a:r>
              <a:rPr lang="en-US" sz="1333" dirty="0">
                <a:solidFill>
                  <a:srgbClr val="000000"/>
                </a:solidFill>
              </a:rPr>
              <a:t>The Value Investing Block Week is typically scheduled sometime in the last two weeks of August. We will confirm the date as soon as the academic calendar is set but please ensure you will be back on campus for this course. </a:t>
            </a:r>
          </a:p>
          <a:p>
            <a:pPr marL="380990" indent="-380990"/>
            <a:endParaRPr lang="en-US" sz="1333" dirty="0">
              <a:solidFill>
                <a:srgbClr val="000000"/>
              </a:solidFill>
              <a:latin typeface="Arial"/>
              <a:ea typeface="Galaxie Polaris Book" panose="020B0504030301020103" pitchFamily="34" charset="0"/>
            </a:endParaRPr>
          </a:p>
          <a:p>
            <a:pPr marL="380990" indent="-380990"/>
            <a:endParaRPr lang="en-US" sz="1333" dirty="0">
              <a:solidFill>
                <a:srgbClr val="000000"/>
              </a:solidFill>
              <a:latin typeface="Arial" charset="0"/>
              <a:ea typeface="ＭＳ Ｐゴシック" charset="0"/>
            </a:endParaRPr>
          </a:p>
          <a:p>
            <a:pPr marL="719310" lvl="3" indent="0">
              <a:buNone/>
            </a:pPr>
            <a:endParaRPr lang="en-US" sz="1333" dirty="0"/>
          </a:p>
        </p:txBody>
      </p:sp>
    </p:spTree>
    <p:extLst>
      <p:ext uri="{BB962C8B-B14F-4D97-AF65-F5344CB8AC3E}">
        <p14:creationId xmlns:p14="http://schemas.microsoft.com/office/powerpoint/2010/main" val="412466027"/>
      </p:ext>
    </p:extLst>
  </p:cSld>
  <p:clrMapOvr>
    <a:masterClrMapping/>
  </p:clrMapOvr>
</p:sld>
</file>

<file path=ppt/theme/theme1.xml><?xml version="1.0" encoding="utf-8"?>
<a:theme xmlns:a="http://schemas.openxmlformats.org/drawingml/2006/main" name="1_Master Slide without Pattern">
  <a:themeElements>
    <a:clrScheme name="CBS Heilbrunn">
      <a:dk1>
        <a:srgbClr val="000000"/>
      </a:dk1>
      <a:lt1>
        <a:srgbClr val="FFFFFF"/>
      </a:lt1>
      <a:dk2>
        <a:srgbClr val="000000"/>
      </a:dk2>
      <a:lt2>
        <a:srgbClr val="808080"/>
      </a:lt2>
      <a:accent1>
        <a:srgbClr val="0081CC"/>
      </a:accent1>
      <a:accent2>
        <a:srgbClr val="199CD5"/>
      </a:accent2>
      <a:accent3>
        <a:srgbClr val="76BBE5"/>
      </a:accent3>
      <a:accent4>
        <a:srgbClr val="345876"/>
      </a:accent4>
      <a:accent5>
        <a:srgbClr val="0090C5"/>
      </a:accent5>
      <a:accent6>
        <a:srgbClr val="A3CEEC"/>
      </a:accent6>
      <a:hlink>
        <a:srgbClr val="0081CC"/>
      </a:hlink>
      <a:folHlink>
        <a:srgbClr val="19AB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222</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Gill Sans MT</vt:lpstr>
      <vt:lpstr>1_Master Slide without Pattern</vt:lpstr>
      <vt:lpstr>The Value Investing Program Curriculum</vt:lpstr>
      <vt:lpstr>Value Investing Program: Requirements and Logistics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Investing Program Curriculum</dc:title>
  <dc:creator>Trivedi,  Meredith</dc:creator>
  <cp:lastModifiedBy>Ramirez Moya, Camila Gloria</cp:lastModifiedBy>
  <cp:revision>1</cp:revision>
  <dcterms:created xsi:type="dcterms:W3CDTF">2023-02-01T19:24:22Z</dcterms:created>
  <dcterms:modified xsi:type="dcterms:W3CDTF">2023-02-03T18:29:58Z</dcterms:modified>
</cp:coreProperties>
</file>